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60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32" autoAdjust="0"/>
    <p:restoredTop sz="95794"/>
  </p:normalViewPr>
  <p:slideViewPr>
    <p:cSldViewPr snapToGrid="0">
      <p:cViewPr>
        <p:scale>
          <a:sx n="86" d="100"/>
          <a:sy n="86" d="100"/>
        </p:scale>
        <p:origin x="1624" y="3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jpe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207b2e3193eeb71b8401086494ca0e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6990" y="2132965"/>
            <a:ext cx="4849495" cy="3156585"/>
          </a:xfrm>
          <a:prstGeom prst="rect">
            <a:avLst/>
          </a:prstGeom>
        </p:spPr>
      </p:pic>
      <p:pic>
        <p:nvPicPr>
          <p:cNvPr id="5" name="图片 4" descr="Prototyp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875" y="2105660"/>
            <a:ext cx="4233545" cy="3172460"/>
          </a:xfrm>
          <a:prstGeom prst="rect">
            <a:avLst/>
          </a:prstGeom>
        </p:spPr>
      </p:pic>
      <p:pic>
        <p:nvPicPr>
          <p:cNvPr id="6" name="图片 5" descr="e0f35fd6f8aebc83306cdc764773e9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505" y="2132965"/>
            <a:ext cx="4238625" cy="31565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95132-DF3D-FBC9-6C22-5524C6E6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`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A15C5D7-1815-151C-8F5B-6E41953D7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1444" y="2557329"/>
            <a:ext cx="4750420" cy="340549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0C20C9-6BA9-A6A6-E0E0-4515CB52B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975" y="2571770"/>
            <a:ext cx="5259116" cy="33869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7D5622A-49AF-E63D-BAB2-7707EC115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091" y="2571770"/>
            <a:ext cx="4174816" cy="340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26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97C7C9F-A026-5083-7B54-1FA350F7A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632" b="11130"/>
          <a:stretch/>
        </p:blipFill>
        <p:spPr>
          <a:xfrm>
            <a:off x="-2395687" y="2298867"/>
            <a:ext cx="4435306" cy="32084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5B424A-EC8E-DB2C-176F-3CB949926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619" y="2298867"/>
            <a:ext cx="8423515" cy="32084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11E0BC-852C-B939-0D7E-8053F1B9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141" y="6993287"/>
            <a:ext cx="8018561" cy="341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91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60345" y="1926590"/>
            <a:ext cx="4967605" cy="31369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87420" y="5464810"/>
            <a:ext cx="906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/>
              <a:t>[Photo]</a:t>
            </a:r>
          </a:p>
        </p:txBody>
      </p:sp>
      <p:pic>
        <p:nvPicPr>
          <p:cNvPr id="7" name="图片 6" descr="b6839243a09f95f7ad4f68430cfca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950" y="1906270"/>
            <a:ext cx="4224020" cy="31680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86460" y="1906270"/>
            <a:ext cx="3646805" cy="31184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179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6" r="9454"/>
          <a:stretch>
            <a:fillRect/>
          </a:stretch>
        </p:blipFill>
        <p:spPr>
          <a:xfrm>
            <a:off x="8455025" y="2307590"/>
            <a:ext cx="3110230" cy="2900045"/>
          </a:xfrm>
          <a:prstGeom prst="rect">
            <a:avLst/>
          </a:prstGeom>
        </p:spPr>
      </p:pic>
      <p:pic>
        <p:nvPicPr>
          <p:cNvPr id="7" name="图片 6" descr="屏幕快照 2017-03-19 上午11.59.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30" y="2286000"/>
            <a:ext cx="3575685" cy="2901950"/>
          </a:xfrm>
          <a:prstGeom prst="rect">
            <a:avLst/>
          </a:prstGeom>
        </p:spPr>
      </p:pic>
      <p:pic>
        <p:nvPicPr>
          <p:cNvPr id="5" name="图片 4" descr="接收端PCB top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755" y="2299970"/>
            <a:ext cx="3042920" cy="2924810"/>
          </a:xfrm>
          <a:prstGeom prst="rect">
            <a:avLst/>
          </a:prstGeom>
        </p:spPr>
      </p:pic>
      <p:pic>
        <p:nvPicPr>
          <p:cNvPr id="6" name="图片 5" descr="2258B93F6E6FCE6F18A063AEDC9A4A1E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675" y="2299970"/>
            <a:ext cx="2428875" cy="29248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320,&quot;width&quot;:1060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</Words>
  <Application>Microsoft Macintosh PowerPoint</Application>
  <PresentationFormat>宽屏</PresentationFormat>
  <Paragraphs>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Wingdings</vt:lpstr>
      <vt:lpstr>Office 主题​​</vt:lpstr>
      <vt:lpstr>PowerPoint 演示文稿</vt:lpstr>
      <vt:lpstr>`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Yunxiang Cai</cp:lastModifiedBy>
  <cp:revision>176</cp:revision>
  <dcterms:created xsi:type="dcterms:W3CDTF">2019-06-19T02:08:00Z</dcterms:created>
  <dcterms:modified xsi:type="dcterms:W3CDTF">2024-01-05T14:49:38Z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2052-11.1.0.11566</vt:lpwstr>
  </property>
  <property fmtid="{D5CDD505-2E9C-101B-9397-08002B2CF9AE}" pid="3" name="ICV">
    <vt:lpwstr>52C4CA451E0F4733B3B3EA8A3EF58192</vt:lpwstr>
  </property>
</Properties>
</file>